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0" r:id="rId9"/>
    <p:sldId id="261" r:id="rId10"/>
    <p:sldId id="262" r:id="rId11"/>
    <p:sldId id="265" r:id="rId12"/>
    <p:sldId id="269" r:id="rId13"/>
    <p:sldId id="270" r:id="rId14"/>
    <p:sldId id="272" r:id="rId15"/>
    <p:sldId id="263" r:id="rId16"/>
    <p:sldId id="271" r:id="rId17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CH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820414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47748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41813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244405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6182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286131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646677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8823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505877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7930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CH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03949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678494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-1"/>
            <a:ext cx="9144000" cy="2916195"/>
          </a:xfrm>
        </p:spPr>
        <p:txBody>
          <a:bodyPr numCol="1">
            <a:normAutofit/>
          </a:bodyPr>
          <a:lstStyle/>
          <a:p>
            <a:r>
              <a:rPr lang="it-CH" sz="6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Progetto ReactionGame</a:t>
            </a:r>
            <a:endParaRPr lang="it-CH" sz="6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2916194"/>
            <a:ext cx="9144000" cy="2102708"/>
          </a:xfrm>
        </p:spPr>
        <p:txBody>
          <a:bodyPr anchor="ctr">
            <a:normAutofit/>
          </a:bodyPr>
          <a:lstStyle/>
          <a:p>
            <a:r>
              <a:rPr lang="it-CH" sz="25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Luca Rausa</a:t>
            </a:r>
            <a:r>
              <a:rPr lang="it-CH" sz="25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 </a:t>
            </a:r>
            <a:r>
              <a:rPr lang="it-CH" sz="25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- Erik Stalliviere - Dyuman Bulloni - Nadir Barlozzo</a:t>
            </a:r>
          </a:p>
          <a:p>
            <a:endParaRPr lang="it-CH" sz="2500" dirty="0" smtClean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r>
              <a:rPr lang="it-CH" sz="25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Docente Responsabile: Francesco Mussi</a:t>
            </a:r>
            <a:endParaRPr lang="it-CH" sz="25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0" y="-1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12628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Problemi riscontrati: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Costruzione zona di test</a:t>
            </a: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Testing delle modalità</a:t>
            </a: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Pedana / Sensore</a:t>
            </a:r>
          </a:p>
          <a:p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5802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Gantt consuntivo: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097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Gantt consuntivo: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9024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Gantt consuntivo: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534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Gantt consuntivo: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2610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Sviluppi futuri: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Altre modalità</a:t>
            </a: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Implementare telaio Batak</a:t>
            </a: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Pedana / Sensore</a:t>
            </a: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Selezione modalità tramite telecomando</a:t>
            </a: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6309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0" y="500062"/>
            <a:ext cx="12192000" cy="3058684"/>
          </a:xfrm>
        </p:spPr>
        <p:txBody>
          <a:bodyPr>
            <a:normAutofit/>
          </a:bodyPr>
          <a:lstStyle/>
          <a:p>
            <a:pPr algn="ctr"/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Grazie per l’attenzione!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  <p:sp>
        <p:nvSpPr>
          <p:cNvPr id="7" name="Titolo 1"/>
          <p:cNvSpPr txBox="1">
            <a:spLocks/>
          </p:cNvSpPr>
          <p:nvPr/>
        </p:nvSpPr>
        <p:spPr>
          <a:xfrm>
            <a:off x="-7144" y="521027"/>
            <a:ext cx="12192000" cy="6336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Domande?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72" y="4203357"/>
            <a:ext cx="2422056" cy="242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5892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Scopo: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Creare un ‘Reaction Game’</a:t>
            </a:r>
          </a:p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Implementare 23 modalità di gioco</a:t>
            </a:r>
          </a:p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Ogni modalità ha una classifica a punti</a:t>
            </a:r>
          </a:p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Creare un telaio di testing</a:t>
            </a:r>
          </a:p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Utilizzare il telaio </a:t>
            </a: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Batak Machine</a:t>
            </a: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568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-1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Cos’è una Batak Machine: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9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U</a:t>
            </a: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tilizzo</a:t>
            </a:r>
          </a:p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L</a:t>
            </a: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a prima Batak Machine</a:t>
            </a: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Significato</a:t>
            </a: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Costo</a:t>
            </a: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  <p:pic>
        <p:nvPicPr>
          <p:cNvPr id="2" name="BATAK Pro reaction test, 155 in 60 seco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2702" y="2034081"/>
            <a:ext cx="6994534" cy="3934425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841421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Pianificazione: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Gantt preventivo:</a:t>
            </a:r>
          </a:p>
          <a:p>
            <a:pPr marL="0" indent="0">
              <a:buNone/>
            </a:pP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298357"/>
            <a:ext cx="7542942" cy="184127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262009"/>
            <a:ext cx="9702832" cy="17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8715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Pianificazione: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Gantt preventivo:</a:t>
            </a:r>
          </a:p>
          <a:p>
            <a:pPr marL="0" indent="0">
              <a:buNone/>
            </a:pP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8357"/>
            <a:ext cx="8148442" cy="438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4424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Pianificazione: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Gantt preventivo:</a:t>
            </a:r>
          </a:p>
          <a:p>
            <a:pPr marL="0" indent="0">
              <a:buNone/>
            </a:pP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"/>
          <a:stretch/>
        </p:blipFill>
        <p:spPr>
          <a:xfrm>
            <a:off x="838200" y="3623920"/>
            <a:ext cx="10496551" cy="7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1181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Pianificazione: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Gantt preventivo:</a:t>
            </a:r>
          </a:p>
          <a:p>
            <a:pPr marL="0" indent="0">
              <a:buNone/>
            </a:pP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"/>
          <a:stretch/>
        </p:blipFill>
        <p:spPr>
          <a:xfrm>
            <a:off x="838199" y="2298357"/>
            <a:ext cx="10653441" cy="43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2146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Progettazione: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Design del database:</a:t>
            </a:r>
          </a:p>
          <a:p>
            <a:pPr marL="0" indent="0">
              <a:buNone/>
            </a:pPr>
            <a:endParaRPr lang="it-CH" sz="3600" dirty="0" smtClean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8"/>
          <a:stretch/>
        </p:blipFill>
        <p:spPr>
          <a:xfrm>
            <a:off x="2628141" y="2494524"/>
            <a:ext cx="6935718" cy="417670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7364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Progettazione: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Design del architettura del sistema:</a:t>
            </a:r>
          </a:p>
          <a:p>
            <a:pPr marL="0" indent="0">
              <a:buNone/>
            </a:pP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03619" y="2972396"/>
            <a:ext cx="6468176" cy="228792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86" y="1740165"/>
            <a:ext cx="4706624" cy="475238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1599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140</Words>
  <Application>Microsoft Office PowerPoint</Application>
  <PresentationFormat>Widescreen</PresentationFormat>
  <Paragraphs>42</Paragraphs>
  <Slides>16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Aparajita</vt:lpstr>
      <vt:lpstr>Arial</vt:lpstr>
      <vt:lpstr>Calibri</vt:lpstr>
      <vt:lpstr>Calibri Light</vt:lpstr>
      <vt:lpstr>Tema di Office</vt:lpstr>
      <vt:lpstr>Progetto ReactionGame</vt:lpstr>
      <vt:lpstr>Scopo:</vt:lpstr>
      <vt:lpstr>Cos’è una Batak Machine:</vt:lpstr>
      <vt:lpstr>Pianificazione:</vt:lpstr>
      <vt:lpstr>Pianificazione:</vt:lpstr>
      <vt:lpstr>Pianificazione:</vt:lpstr>
      <vt:lpstr>Pianificazione:</vt:lpstr>
      <vt:lpstr>Progettazione:</vt:lpstr>
      <vt:lpstr>Progettazione:</vt:lpstr>
      <vt:lpstr>Problemi riscontrati:</vt:lpstr>
      <vt:lpstr>Gantt consuntivo:</vt:lpstr>
      <vt:lpstr>Gantt consuntivo:</vt:lpstr>
      <vt:lpstr>Gantt consuntivo:</vt:lpstr>
      <vt:lpstr>Gantt consuntivo:</vt:lpstr>
      <vt:lpstr>Sviluppi futuri:</vt:lpstr>
      <vt:lpstr>Grazie per l’attenzione!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ReactionGame</dc:title>
  <dc:creator>Luca</dc:creator>
  <cp:lastModifiedBy>Luca</cp:lastModifiedBy>
  <cp:revision>20</cp:revision>
  <dcterms:created xsi:type="dcterms:W3CDTF">2018-01-12T09:16:08Z</dcterms:created>
  <dcterms:modified xsi:type="dcterms:W3CDTF">2018-01-19T09:35:56Z</dcterms:modified>
</cp:coreProperties>
</file>